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аспорт в виде презентации." id="{954BAA4B-A29F-4935-BF62-9BED6F129591}">
          <p14:sldIdLst>
            <p14:sldId id="256"/>
            <p14:sldId id="257"/>
            <p14:sldId id="258"/>
            <p14:sldId id="260"/>
          </p14:sldIdLst>
        </p14:section>
        <p14:section name="Задача." id="{D37EE9F0-D11F-4E40-BDDC-84C2734CE4D9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761"/>
    <a:srgbClr val="2B3844"/>
    <a:srgbClr val="9DA990"/>
    <a:srgbClr val="1F3A73"/>
    <a:srgbClr val="5F7FB7"/>
    <a:srgbClr val="365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18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532559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757703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45425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14103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855577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111612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576335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3729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35471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577665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305011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0BB85-9FC9-4C98-A78A-F504335D45AD}" type="datetimeFigureOut">
              <a:rPr lang="ru-RU" smtClean="0"/>
              <a:t>05.04.2017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CCC9D-FFC9-4FD8-A38E-97293F1672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85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722526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6" y="0"/>
            <a:ext cx="12191998" cy="7225259"/>
          </a:xfrm>
          <a:prstGeom prst="rect">
            <a:avLst/>
          </a:prstGeom>
          <a:solidFill>
            <a:srgbClr val="2E476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-15" y="3058749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Калькулятор физических величин</a:t>
            </a:r>
            <a:endParaRPr lang="ru-RU" sz="3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2" y="2059685"/>
            <a:ext cx="12191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проект по информатике</a:t>
            </a:r>
            <a:endParaRPr lang="ru-RU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7" y="4180925"/>
            <a:ext cx="12192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</a:t>
            </a:r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одготовил Кульбако Артемий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" y="4642590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р</a:t>
            </a:r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уководитель Колосова Оксана Викторовна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97377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" y="62677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Объект исследования</a:t>
            </a:r>
            <a:endParaRPr lang="ru-RU" sz="3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50126" y="1484093"/>
            <a:ext cx="589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Среда </a:t>
            </a:r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RAD </a:t>
            </a:r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Studio</a:t>
            </a:r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10.1</a:t>
            </a:r>
            <a:r>
              <a:rPr lang="ru-RU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и язык </a:t>
            </a:r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Object Pascal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44" y="2573224"/>
            <a:ext cx="9456504" cy="2984662"/>
          </a:xfrm>
          <a:prstGeom prst="rect">
            <a:avLst/>
          </a:prstGeom>
          <a:ln w="190500">
            <a:solidFill>
              <a:srgbClr val="1F3A73">
                <a:alpha val="3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104608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5129" y="1293294"/>
            <a:ext cx="10341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Людям, изучающим физику, программа поможет вспомнить основные формулы, величины и законы.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" y="54662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Актуальность</a:t>
            </a:r>
            <a:endParaRPr lang="ru-RU" sz="3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31" y="2490361"/>
            <a:ext cx="10656732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84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60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6" y="305402"/>
            <a:ext cx="4892693" cy="303380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11" y="305402"/>
            <a:ext cx="4892693" cy="303380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6" y="3525121"/>
            <a:ext cx="4892693" cy="303380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11" y="3525121"/>
            <a:ext cx="4892693" cy="30338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4315" y="2885773"/>
            <a:ext cx="4892693" cy="43088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 RAD Studio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81" y="2928551"/>
            <a:ext cx="367792" cy="36779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60411" y="2908321"/>
            <a:ext cx="4892693" cy="43088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 Visual Studio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08" y="2941529"/>
            <a:ext cx="694229" cy="3644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4314" y="6128040"/>
            <a:ext cx="4892693" cy="43088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 CUBA Studio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19" y="6128040"/>
            <a:ext cx="430887" cy="4308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60411" y="6128039"/>
            <a:ext cx="4892693" cy="43088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 </a:t>
            </a:r>
            <a:r>
              <a:rPr lang="en-US" sz="2200" dirty="0" err="1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Xcode</a:t>
            </a:r>
            <a:endParaRPr lang="ru-RU" sz="2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42" y="6117387"/>
            <a:ext cx="452189" cy="4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27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1565736" y="1927396"/>
            <a:ext cx="8939205" cy="3240996"/>
          </a:xfrm>
          <a:prstGeom prst="rect">
            <a:avLst/>
          </a:prstGeom>
          <a:solidFill>
            <a:srgbClr val="2B3844">
              <a:alpha val="50000"/>
            </a:srgbClr>
          </a:solidFill>
          <a:ln w="1905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-3" y="54662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Задача</a:t>
            </a:r>
            <a:endParaRPr lang="ru-RU" sz="3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1250" y="2201178"/>
            <a:ext cx="5594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Дано: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q = 450 </a:t>
            </a:r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Кл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t = 10</a:t>
            </a:r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с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V = 220</a:t>
            </a:r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В</a:t>
            </a: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3782470" y="3836614"/>
            <a:ext cx="22528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6035339" y="2201178"/>
            <a:ext cx="6626" cy="266910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1249" y="3904167"/>
            <a:ext cx="5594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Найти: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A</a:t>
            </a:r>
            <a:endParaRPr lang="ru-RU" sz="2400" dirty="0" smtClean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4119" y="2199387"/>
            <a:ext cx="5594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Решение</a:t>
            </a:r>
            <a:r>
              <a:rPr lang="en-US" sz="2400" b="1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</a:t>
            </a:r>
            <a:endParaRPr lang="ru-RU" sz="2400" b="1" dirty="0" smtClean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50" y="2739927"/>
            <a:ext cx="1889123" cy="18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586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74</Words>
  <Application>Microsoft Office PowerPoint</Application>
  <PresentationFormat>Широкоэкранный</PresentationFormat>
  <Paragraphs>20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Microsoft JhengHei UI Light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Артемий Кульбако</dc:creator>
  <cp:lastModifiedBy>Артемий Кульбако</cp:lastModifiedBy>
  <cp:revision>41</cp:revision>
  <dcterms:created xsi:type="dcterms:W3CDTF">2017-02-24T16:49:42Z</dcterms:created>
  <dcterms:modified xsi:type="dcterms:W3CDTF">2017-04-05T19:09:30Z</dcterms:modified>
</cp:coreProperties>
</file>